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70" r:id="rId7"/>
  </p:sldIdLst>
  <p:sldSz cx="9144000" cy="5148263"/>
  <p:notesSz cx="6858000" cy="9144000"/>
  <p:defaultTextStyle>
    <a:defPPr defTabSz="914400">
      <a:defRPr lang="en-US" dirty="0"/>
    </a:defPPr>
    <a:lvl1pPr marL="0" algn="l" defTabSz="914400" rtl="0">
      <a:defRPr sz="1800" kern="1200" dirty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 dirty="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 dirty="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 dirty="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 dirty="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 dirty="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 dirty="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 dirty="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 dirty="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napToGrid="0">
      <p:cViewPr varScale="1">
        <p:scale>
          <a:sx n="109" d="100"/>
          <a:sy n="109" d="100"/>
        </p:scale>
        <p:origin x="73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524000" y="1122363"/>
            <a:ext cx="9144000" cy="2387600"/>
          </a:xfrm>
          <a:ln>
            <a:headEnd type="none"/>
            <a:tailEnd type="none"/>
          </a:ln>
        </p:spPr>
        <p:txBody>
          <a:bodyPr wrap="square" anchor="b"/>
          <a:lstStyle>
            <a:lvl1pPr algn="ctr">
              <a:defRPr sz="6000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1524000" y="3602038"/>
            <a:ext cx="9144000" cy="1655762"/>
          </a:xfrm>
          <a:ln>
            <a:headEnd type="none"/>
            <a:tailEnd type="none"/>
          </a:ln>
        </p:spPr>
        <p:txBody>
          <a:bodyPr wrap="square"/>
          <a:lstStyle>
            <a:lvl1pPr marL="0" indent="0" algn="ctr">
              <a:buNone/>
              <a:defRPr sz="2400" dirty="0"/>
            </a:lvl1pPr>
            <a:lvl2pPr marL="457200" indent="0" algn="ctr">
              <a:buNone/>
              <a:defRPr sz="2000" dirty="0"/>
            </a:lvl2pPr>
            <a:lvl3pPr marL="914400" indent="0" algn="ctr">
              <a:buNone/>
              <a:defRPr sz="1800" dirty="0"/>
            </a:lvl3pPr>
            <a:lvl4pPr marL="1371600" indent="0" algn="ctr">
              <a:buNone/>
              <a:defRPr sz="1600" dirty="0"/>
            </a:lvl4pPr>
            <a:lvl5pPr marL="1828800" indent="0" algn="ctr">
              <a:buNone/>
              <a:defRPr sz="1600" dirty="0"/>
            </a:lvl5pPr>
            <a:lvl6pPr marL="2286000" indent="0" algn="ctr">
              <a:buNone/>
              <a:defRPr sz="1600" dirty="0"/>
            </a:lvl6pPr>
            <a:lvl7pPr marL="2743200" indent="0" algn="ctr">
              <a:buNone/>
              <a:defRPr sz="1600" dirty="0"/>
            </a:lvl7pPr>
            <a:lvl8pPr marL="3200400" indent="0" algn="ctr">
              <a:buNone/>
              <a:defRPr sz="1600" dirty="0"/>
            </a:lvl8pPr>
            <a:lvl9pPr marL="3657600" indent="0" algn="ctr">
              <a:buNone/>
              <a:defRPr sz="1600" dirty="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white">
          <a:ln>
            <a:headEnd type="none"/>
            <a:tailEnd type="none"/>
          </a:ln>
        </p:spPr>
        <p:txBody>
          <a:bodyPr vert="eaVert" wrap="square"/>
          <a:lstStyle/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white">
          <a:xfrm>
            <a:off x="8724900" y="365125"/>
            <a:ext cx="2628900" cy="5811838"/>
          </a:xfrm>
          <a:ln>
            <a:headEnd type="none"/>
            <a:tailEnd type="none"/>
          </a:ln>
        </p:spPr>
        <p:txBody>
          <a:bodyPr vert="eaVert" wrap="square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white">
          <a:xfrm>
            <a:off x="838200" y="365125"/>
            <a:ext cx="7734300" cy="5811838"/>
          </a:xfrm>
          <a:ln>
            <a:headEnd type="none"/>
            <a:tailEnd type="none"/>
          </a:ln>
        </p:spPr>
        <p:txBody>
          <a:bodyPr vert="eaVert" wrap="square"/>
          <a:lstStyle/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1850" y="1709738"/>
            <a:ext cx="10515600" cy="2852737"/>
          </a:xfrm>
          <a:ln>
            <a:headEnd type="none"/>
            <a:tailEnd type="none"/>
          </a:ln>
        </p:spPr>
        <p:txBody>
          <a:bodyPr wrap="square" anchor="b"/>
          <a:lstStyle>
            <a:lvl1pPr>
              <a:defRPr sz="6000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831850" y="4589463"/>
            <a:ext cx="10515600" cy="1500187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2400" dirty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 dirty="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 dirty="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white">
          <a:xfrm>
            <a:off x="838200" y="1825625"/>
            <a:ext cx="5181600" cy="4351338"/>
          </a:xfrm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white">
          <a:xfrm>
            <a:off x="6172200" y="1825625"/>
            <a:ext cx="5181600" cy="4351338"/>
          </a:xfrm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9788" y="365125"/>
            <a:ext cx="10515600" cy="1325563"/>
          </a:xfrm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839788" y="1681163"/>
            <a:ext cx="5157787" cy="823912"/>
          </a:xfrm>
          <a:ln>
            <a:headEnd type="none"/>
            <a:tailEnd type="none"/>
          </a:ln>
        </p:spPr>
        <p:txBody>
          <a:bodyPr wrap="square" anchor="b"/>
          <a:lstStyle>
            <a:lvl1pPr marL="0" indent="0">
              <a:buNone/>
              <a:defRPr sz="2400" b="1" dirty="0"/>
            </a:lvl1pPr>
            <a:lvl2pPr marL="457200" indent="0">
              <a:buNone/>
              <a:defRPr sz="2000" b="1" dirty="0"/>
            </a:lvl2pPr>
            <a:lvl3pPr marL="914400" indent="0">
              <a:buNone/>
              <a:defRPr sz="1800" b="1" dirty="0"/>
            </a:lvl3pPr>
            <a:lvl4pPr marL="1371600" indent="0">
              <a:buNone/>
              <a:defRPr sz="1600" b="1" dirty="0"/>
            </a:lvl4pPr>
            <a:lvl5pPr marL="1828800" indent="0">
              <a:buNone/>
              <a:defRPr sz="1600" b="1" dirty="0"/>
            </a:lvl5pPr>
            <a:lvl6pPr marL="2286000" indent="0">
              <a:buNone/>
              <a:defRPr sz="1600" b="1" dirty="0"/>
            </a:lvl6pPr>
            <a:lvl7pPr marL="2743200" indent="0">
              <a:buNone/>
              <a:defRPr sz="1600" b="1" dirty="0"/>
            </a:lvl7pPr>
            <a:lvl8pPr marL="3200400" indent="0">
              <a:buNone/>
              <a:defRPr sz="1600" b="1" dirty="0"/>
            </a:lvl8pPr>
            <a:lvl9pPr marL="3657600" indent="0">
              <a:buNone/>
              <a:defRPr sz="1600" b="1" dirty="0"/>
            </a:lvl9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white">
          <a:xfrm>
            <a:off x="839788" y="2505075"/>
            <a:ext cx="5157787" cy="3684588"/>
          </a:xfrm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white">
          <a:xfrm>
            <a:off x="6172200" y="1681163"/>
            <a:ext cx="5183188" cy="823912"/>
          </a:xfrm>
          <a:ln>
            <a:headEnd type="none"/>
            <a:tailEnd type="none"/>
          </a:ln>
        </p:spPr>
        <p:txBody>
          <a:bodyPr wrap="square" anchor="b"/>
          <a:lstStyle>
            <a:lvl1pPr marL="0" indent="0">
              <a:buNone/>
              <a:defRPr sz="2400" b="1" dirty="0"/>
            </a:lvl1pPr>
            <a:lvl2pPr marL="457200" indent="0">
              <a:buNone/>
              <a:defRPr sz="2000" b="1" dirty="0"/>
            </a:lvl2pPr>
            <a:lvl3pPr marL="914400" indent="0">
              <a:buNone/>
              <a:defRPr sz="1800" b="1" dirty="0"/>
            </a:lvl3pPr>
            <a:lvl4pPr marL="1371600" indent="0">
              <a:buNone/>
              <a:defRPr sz="1600" b="1" dirty="0"/>
            </a:lvl4pPr>
            <a:lvl5pPr marL="1828800" indent="0">
              <a:buNone/>
              <a:defRPr sz="1600" b="1" dirty="0"/>
            </a:lvl5pPr>
            <a:lvl6pPr marL="2286000" indent="0">
              <a:buNone/>
              <a:defRPr sz="1600" b="1" dirty="0"/>
            </a:lvl6pPr>
            <a:lvl7pPr marL="2743200" indent="0">
              <a:buNone/>
              <a:defRPr sz="1600" b="1" dirty="0"/>
            </a:lvl7pPr>
            <a:lvl8pPr marL="3200400" indent="0">
              <a:buNone/>
              <a:defRPr sz="1600" b="1" dirty="0"/>
            </a:lvl8pPr>
            <a:lvl9pPr marL="3657600" indent="0">
              <a:buNone/>
              <a:defRPr sz="1600" b="1" dirty="0"/>
            </a:lvl9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white">
          <a:xfrm>
            <a:off x="6172200" y="2505075"/>
            <a:ext cx="5183188" cy="3684588"/>
          </a:xfrm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9788" y="457200"/>
            <a:ext cx="3932237" cy="1600200"/>
          </a:xfrm>
          <a:ln>
            <a:headEnd type="none"/>
            <a:tailEnd type="none"/>
          </a:ln>
        </p:spPr>
        <p:txBody>
          <a:bodyPr wrap="square" anchor="b"/>
          <a:lstStyle>
            <a:lvl1pPr>
              <a:defRPr sz="3200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183188" y="987425"/>
            <a:ext cx="6172200" cy="4873625"/>
          </a:xfrm>
          <a:ln>
            <a:headEnd type="none"/>
            <a:tailEnd type="none"/>
          </a:ln>
        </p:spPr>
        <p:txBody>
          <a:bodyPr wrap="square"/>
          <a:lstStyle>
            <a:lvl1pPr>
              <a:defRPr sz="3200" dirty="0"/>
            </a:lvl1pPr>
            <a:lvl2pPr>
              <a:defRPr sz="2800" dirty="0"/>
            </a:lvl2pPr>
            <a:lvl3pPr>
              <a:defRPr sz="2400" dirty="0"/>
            </a:lvl3pPr>
            <a:lvl4pPr>
              <a:defRPr sz="2000" dirty="0"/>
            </a:lvl4pPr>
            <a:lvl5pPr>
              <a:defRPr sz="2000" dirty="0"/>
            </a:lvl5pPr>
            <a:lvl6pPr>
              <a:defRPr sz="2000" dirty="0"/>
            </a:lvl6pPr>
            <a:lvl7pPr>
              <a:defRPr sz="2000" dirty="0"/>
            </a:lvl7pPr>
            <a:lvl8pPr>
              <a:defRPr sz="2000" dirty="0"/>
            </a:lvl8pPr>
            <a:lvl9pPr>
              <a:defRPr sz="2000" dirty="0"/>
            </a:lvl9pPr>
          </a:lstStyle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839788" y="2057400"/>
            <a:ext cx="3932237" cy="3811588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1600" dirty="0"/>
            </a:lvl1pPr>
            <a:lvl2pPr marL="457200" indent="0">
              <a:buNone/>
              <a:defRPr sz="1400" dirty="0"/>
            </a:lvl2pPr>
            <a:lvl3pPr marL="914400" indent="0">
              <a:buNone/>
              <a:defRPr sz="1200" dirty="0"/>
            </a:lvl3pPr>
            <a:lvl4pPr marL="1371600" indent="0">
              <a:buNone/>
              <a:defRPr sz="1000" dirty="0"/>
            </a:lvl4pPr>
            <a:lvl5pPr marL="1828800" indent="0">
              <a:buNone/>
              <a:defRPr sz="1000" dirty="0"/>
            </a:lvl5pPr>
            <a:lvl6pPr marL="2286000" indent="0">
              <a:buNone/>
              <a:defRPr sz="1000" dirty="0"/>
            </a:lvl6pPr>
            <a:lvl7pPr marL="2743200" indent="0">
              <a:buNone/>
              <a:defRPr sz="1000" dirty="0"/>
            </a:lvl7pPr>
            <a:lvl8pPr marL="3200400" indent="0">
              <a:buNone/>
              <a:defRPr sz="1000" dirty="0"/>
            </a:lvl8pPr>
            <a:lvl9pPr marL="3657600" indent="0">
              <a:buNone/>
              <a:defRPr sz="1000" dirty="0"/>
            </a:lvl9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9788" y="457200"/>
            <a:ext cx="3932237" cy="1600200"/>
          </a:xfrm>
          <a:ln>
            <a:headEnd type="none"/>
            <a:tailEnd type="none"/>
          </a:ln>
        </p:spPr>
        <p:txBody>
          <a:bodyPr wrap="square" anchor="b"/>
          <a:lstStyle>
            <a:lvl1pPr>
              <a:defRPr sz="3200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white">
          <a:xfrm>
            <a:off x="5183188" y="987425"/>
            <a:ext cx="6172200" cy="4873625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3200" dirty="0"/>
            </a:lvl1pPr>
            <a:lvl2pPr marL="457200" indent="0">
              <a:buNone/>
              <a:defRPr sz="2800" dirty="0"/>
            </a:lvl2pPr>
            <a:lvl3pPr marL="914400" indent="0">
              <a:buNone/>
              <a:defRPr sz="2400" dirty="0"/>
            </a:lvl3pPr>
            <a:lvl4pPr marL="1371600" indent="0">
              <a:buNone/>
              <a:defRPr sz="2000" dirty="0"/>
            </a:lvl4pPr>
            <a:lvl5pPr marL="1828800" indent="0">
              <a:buNone/>
              <a:defRPr sz="2000" dirty="0"/>
            </a:lvl5pPr>
            <a:lvl6pPr marL="2286000" indent="0">
              <a:buNone/>
              <a:defRPr sz="2000" dirty="0"/>
            </a:lvl6pPr>
            <a:lvl7pPr marL="2743200" indent="0">
              <a:buNone/>
              <a:defRPr sz="2000" dirty="0"/>
            </a:lvl7pPr>
            <a:lvl8pPr marL="3200400" indent="0">
              <a:buNone/>
              <a:defRPr sz="2000" dirty="0"/>
            </a:lvl8pPr>
            <a:lvl9pPr marL="3657600" indent="0">
              <a:buNone/>
              <a:defRPr sz="2000" dirty="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839788" y="2057400"/>
            <a:ext cx="3932237" cy="3811588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1600" dirty="0"/>
            </a:lvl1pPr>
            <a:lvl2pPr marL="457200" indent="0">
              <a:buNone/>
              <a:defRPr sz="1400" dirty="0"/>
            </a:lvl2pPr>
            <a:lvl3pPr marL="914400" indent="0">
              <a:buNone/>
              <a:defRPr sz="1200" dirty="0"/>
            </a:lvl3pPr>
            <a:lvl4pPr marL="1371600" indent="0">
              <a:buNone/>
              <a:defRPr sz="1000" dirty="0"/>
            </a:lvl4pPr>
            <a:lvl5pPr marL="1828800" indent="0">
              <a:buNone/>
              <a:defRPr sz="1000" dirty="0"/>
            </a:lvl5pPr>
            <a:lvl6pPr marL="2286000" indent="0">
              <a:buNone/>
              <a:defRPr sz="1000" dirty="0"/>
            </a:lvl6pPr>
            <a:lvl7pPr marL="2743200" indent="0">
              <a:buNone/>
              <a:defRPr sz="1000" dirty="0"/>
            </a:lvl7pPr>
            <a:lvl8pPr marL="3200400" indent="0">
              <a:buNone/>
              <a:defRPr sz="1000" dirty="0"/>
            </a:lvl8pPr>
            <a:lvl9pPr marL="3657600" indent="0">
              <a:buNone/>
              <a:defRPr sz="1000" dirty="0"/>
            </a:lvl9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838200" y="365125"/>
            <a:ext cx="10515600" cy="1325563"/>
          </a:xfrm>
          <a:prstGeom prst="rect">
            <a:avLst/>
          </a:prstGeom>
          <a:ln>
            <a:headEnd type="none"/>
            <a:tailEnd type="none"/>
          </a:ln>
        </p:spPr>
        <p:txBody>
          <a:bodyPr wrap="square" lIns="91440" tIns="45720" rIns="91440" bIns="4572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838200" y="1825625"/>
            <a:ext cx="10515600" cy="4351338"/>
          </a:xfrm>
          <a:prstGeom prst="rect">
            <a:avLst/>
          </a:prstGeom>
          <a:ln>
            <a:headEnd type="none"/>
            <a:tailEnd type="none"/>
          </a:ln>
        </p:spPr>
        <p:txBody>
          <a:bodyPr wrap="square" lIns="91440" tIns="45720" rIns="91440" bIns="45720">
            <a:normAutofit/>
          </a:bodyPr>
          <a:lstStyle/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838200" y="6356350"/>
            <a:ext cx="2743200" cy="365125"/>
          </a:xfrm>
          <a:prstGeom prst="rect">
            <a:avLst/>
          </a:prstGeom>
          <a:ln>
            <a:headEnd type="none"/>
            <a:tailEnd type="none"/>
          </a:ln>
        </p:spPr>
        <p:txBody>
          <a:bodyPr wrap="square" lIns="91440" tIns="45720" rIns="91440" bIns="45720" anchor="ctr"/>
          <a:lstStyle>
            <a:lvl1pPr algn="l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30D1D-EC81-4D12-BBAE-7AD5C46FE905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4038600" y="6356350"/>
            <a:ext cx="4114800" cy="365125"/>
          </a:xfrm>
          <a:prstGeom prst="rect">
            <a:avLst/>
          </a:prstGeom>
          <a:ln>
            <a:headEnd type="none"/>
            <a:tailEnd type="none"/>
          </a:ln>
        </p:spPr>
        <p:txBody>
          <a:bodyPr wrap="square" lIns="91440" tIns="45720" rIns="91440" bIns="4572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8610600" y="6356350"/>
            <a:ext cx="2743200" cy="365125"/>
          </a:xfrm>
          <a:prstGeom prst="rect">
            <a:avLst/>
          </a:prstGeom>
          <a:ln>
            <a:headEnd type="none"/>
            <a:tailEnd type="none"/>
          </a:ln>
        </p:spPr>
        <p:txBody>
          <a:bodyPr wrap="square" lIns="91440" tIns="45720" rIns="91440" bIns="45720" anchor="ctr"/>
          <a:lstStyle>
            <a:lvl1pPr algn="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ct val="0"/>
        </a:spcBef>
        <a:buNone/>
        <a:defRPr sz="44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 defTabSz="914400">
        <a:defRPr lang="en-US" dirty="0"/>
      </a:defPPr>
      <a:lvl1pPr marL="0" algn="l" defTabSz="914400" rtl="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8072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8072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8072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8072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8072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>
            <a:off x="0" y="0"/>
            <a:ext cx="9144000" cy="5148072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/>
        </a:gradFill>
      </a:fillStyleLst>
      <a:lnStyleLst>
        <a:ln w="6350" cap="flat">
          <a:solidFill>
            <a:schemeClr val="phClr"/>
          </a:solidFill>
          <a:prstDash val="solid"/>
          <a:miter/>
          <a:headEnd type="none"/>
          <a:tailEnd type="none"/>
        </a:ln>
        <a:ln w="12700" cap="flat">
          <a:solidFill>
            <a:schemeClr val="phClr"/>
          </a:solidFill>
          <a:prstDash val="solid"/>
          <a:miter/>
          <a:headEnd type="none"/>
          <a:tailEnd type="none"/>
        </a:ln>
        <a:ln w="19050" cap="flat">
          <a:solidFill>
            <a:schemeClr val="phClr"/>
          </a:solidFill>
          <a:prstDash val="solid"/>
          <a:miter/>
          <a:headEnd type="none"/>
          <a:tailEnd type="none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Pages>0</Pages>
  <Words>0</Words>
  <Characters>0</Characters>
  <Application>Microsoft Office PowerPoint</Application>
  <PresentationFormat>Custom</PresentationFormat>
  <Lines>0</Lines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Kyle Meyer</dc:creator>
  <cp:lastModifiedBy>Kyle Meyer</cp:lastModifiedBy>
  <cp:revision>1</cp:revision>
  <dcterms:modified xsi:type="dcterms:W3CDTF">2026-04-30T12:43:59Z</dcterms:modified>
</cp:coreProperties>
</file>